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Gelasio"/>
      <p:regular r:id="rId13"/>
    </p:embeddedFon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Sales Performance: Tracking &amp;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mobile sales trends is critical for business growth. This presentation guides sales managers, marketing analysts, and executives through monitoring and optimizing mobile sales across products and regions.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200F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7256" y="5616654"/>
            <a:ext cx="13585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AG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31457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Anushka Gupta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Metrics for Mobile Sales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total number of completed transactions or mobile phones sold.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total income generated from selling mobile phones, before deducting costs or expenses.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total quantity of mobile phones sold over the selected time period.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756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Mobile Sales Performance by Product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3101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Volume &amp; Revenue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Assess revenue and volumes by mobile product categories.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Sellers &amp; Trends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Identify leading products and analyze their performance over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8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Regional Analysis of Mobile Sales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316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Sales Distribution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8220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how mobile sales spread across various geographic areas.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43316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Regions &amp; Drivers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8220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factors enabling success in high-performing markets.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Time-Series Analysis of Mobile Sales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443520"/>
            <a:ext cx="30480" cy="51002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93858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698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7411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Trends &amp; Patterns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1607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month-over-month, year-over-year sales and seasonal effects.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8352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6378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 Impacts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50574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sales impacts during holidays and major events.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36901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617160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59118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Predict future sales using historical and external factor correlations.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253" y="827127"/>
            <a:ext cx="7694295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Conclusion: Actionable Insights and Recommendations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53" y="2432209"/>
            <a:ext cx="1035487" cy="12425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57373" y="2639258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57373" y="3086933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Summarize mobile sales trends and valuable insights.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253" y="3674745"/>
            <a:ext cx="1035487" cy="12425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57373" y="3881795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57373" y="4329470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Suggest data-driven strategies to enhance mobile sales.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53" y="4917281"/>
            <a:ext cx="1035487" cy="12425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7373" y="5124331"/>
            <a:ext cx="258877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57373" y="5572006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tracking, refine analysis, and optimize sales efforts.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253" y="6159818"/>
            <a:ext cx="1035487" cy="12425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57373" y="6366867"/>
            <a:ext cx="269224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Monitoring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557373" y="6814542"/>
            <a:ext cx="63481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Emphasize ongoing adaptation for sustained performance.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2025-04-26T10:21:45Z</dcterms:created>
  <dcterms:modified xsi:type="dcterms:W3CDTF">2025-04-26T10:21:45Z</dcterms:modified>
</cp:coreProperties>
</file>